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3" autoAdjust="0"/>
    <p:restoredTop sz="87031" autoAdjust="0"/>
  </p:normalViewPr>
  <p:slideViewPr>
    <p:cSldViewPr snapToGrid="0" snapToObjects="1">
      <p:cViewPr varScale="1">
        <p:scale>
          <a:sx n="91" d="100"/>
          <a:sy n="91" d="100"/>
        </p:scale>
        <p:origin x="155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77860" y="3860799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</a:t>
            </a:r>
            <a:r>
              <a:rPr lang="fr-FR" sz="900">
                <a:solidFill>
                  <a:srgbClr val="000000"/>
                </a:solidFill>
                <a:latin typeface="Calibri" panose="020F0502020204030204"/>
              </a:rPr>
              <a:t>13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.11.2024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07386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15957" y="4390101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30269" y="4732363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4" y="3216285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05415" y="3610541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7"/>
            <a:ext cx="1450295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5957" y="2244564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0" y="26159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121338" y="1843341"/>
            <a:ext cx="1344856" cy="398868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chemeClr val="accent5"/>
                </a:solidFill>
              </a:rPr>
              <a:t>Nathalia</a:t>
            </a:r>
            <a:r>
              <a:rPr lang="fr-FR" sz="900" b="1" dirty="0">
                <a:solidFill>
                  <a:schemeClr val="accent5"/>
                </a:solidFill>
              </a:rPr>
              <a:t> KAPFERER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132150" y="2240844"/>
            <a:ext cx="1322789" cy="1083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800" b="1" dirty="0">
              <a:solidFill>
                <a:schemeClr val="tx2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44.20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Safiatou DIALLO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44.55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900" dirty="0">
              <a:solidFill>
                <a:schemeClr val="tx2"/>
              </a:solidFill>
              <a:latin typeface="Calibri" panose="020F0502020204030204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8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Audrey DUMAS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 err="1"/>
              <a:t>Nathalia</a:t>
            </a:r>
            <a:r>
              <a:rPr lang="fr-FR" dirty="0"/>
              <a:t> CARABIN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3" y="2598838"/>
            <a:ext cx="1298652" cy="24717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r>
              <a:rPr lang="fr-FR" sz="800" b="1" dirty="0" err="1"/>
              <a:t>Hiba</a:t>
            </a:r>
            <a:r>
              <a:rPr lang="fr-FR" sz="800" b="1" dirty="0"/>
              <a:t> NAJM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Yoan KAWOL                         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Léa SETRAKIAN</a:t>
            </a:r>
            <a:br>
              <a:rPr lang="fr-FR" sz="800" b="1"/>
            </a:b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     </a:t>
            </a:r>
            <a:r>
              <a:rPr lang="fr-FR" sz="800" b="1" dirty="0"/>
              <a:t>Yamina LAOUISSET          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  <a:br>
              <a:rPr lang="fr-FR" sz="800" b="1" dirty="0"/>
            </a:br>
            <a:r>
              <a:rPr lang="fr-FR" sz="800" b="1" dirty="0"/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Shirley-</a:t>
            </a:r>
            <a:r>
              <a:rPr lang="fr-FR" sz="800" b="1" dirty="0" err="1"/>
              <a:t>Cristiane</a:t>
            </a:r>
            <a:r>
              <a:rPr lang="fr-FR" sz="800" b="1" dirty="0"/>
              <a:t> SANTOS-PAES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09"/>
            <a:ext cx="1299566" cy="244747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Daniel MATHURINE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Diana FRANTSUZOVA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Elizangela</a:t>
            </a:r>
            <a:r>
              <a:rPr lang="fr-FR" sz="800" b="1" dirty="0"/>
              <a:t> CROCI                    </a:t>
            </a:r>
            <a:r>
              <a:rPr lang="fr-FR" sz="800" dirty="0">
                <a:solidFill>
                  <a:schemeClr val="tx2"/>
                </a:solidFill>
              </a:rPr>
              <a:t>44.32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/>
              <a:t>Michèle BRISSIAUD</a:t>
            </a:r>
            <a:endParaRPr lang="fr-FR" sz="800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Scheyma</a:t>
            </a:r>
            <a:r>
              <a:rPr lang="fr-FR" sz="800" b="1" dirty="0"/>
              <a:t> LAMNADAME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                     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7997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        </a:t>
            </a:r>
          </a:p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 err="1">
                <a:solidFill>
                  <a:schemeClr val="tx2"/>
                </a:solidFill>
              </a:rPr>
              <a:t>Arwin</a:t>
            </a:r>
            <a:r>
              <a:rPr lang="fr-FR" sz="900" b="1" dirty="0">
                <a:solidFill>
                  <a:schemeClr val="tx2"/>
                </a:solidFill>
              </a:rPr>
              <a:t> RAVIJA  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77860" y="4109767"/>
            <a:ext cx="1225775" cy="9265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828908"/>
            <a:ext cx="1313168" cy="7162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2" y="5034612"/>
            <a:ext cx="1343049" cy="79326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5772</TotalTime>
  <Words>479</Words>
  <Application>Microsoft Macintosh PowerPoint</Application>
  <PresentationFormat>Grand écran</PresentationFormat>
  <Paragraphs>138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AppleSymbols</vt:lpstr>
      <vt:lpstr>Arial</vt:lpstr>
      <vt:lpstr>Calibri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Corinne Ernault</cp:lastModifiedBy>
  <cp:revision>240</cp:revision>
  <cp:lastPrinted>2024-11-12T17:01:05Z</cp:lastPrinted>
  <dcterms:created xsi:type="dcterms:W3CDTF">2020-01-07T10:02:47Z</dcterms:created>
  <dcterms:modified xsi:type="dcterms:W3CDTF">2024-11-13T16:23:33Z</dcterms:modified>
</cp:coreProperties>
</file>