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7777860" y="3860799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FACULTE DROIT ECONOMIE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MAJ 6.12.2024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45.39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07386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Arnaud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VERGNE,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Dominique LEGEAIS,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Anne-</a:t>
            </a:r>
            <a:r>
              <a:rPr lang="fr-FR" dirty="0" err="1">
                <a:solidFill>
                  <a:srgbClr val="8A1538"/>
                </a:solidFill>
                <a:latin typeface="Calibri" panose="020F0502020204030204"/>
              </a:rPr>
              <a:t>Thida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NORODOM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15957" y="4390101"/>
            <a:ext cx="1439754" cy="22441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30269" y="4732363"/>
            <a:ext cx="1425441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Jean-David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DREYFUS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CATELAN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932257" y="2381616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33400" y="2725502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20274" y="3216285"/>
            <a:ext cx="1435437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05415" y="3610541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7"/>
            <a:ext cx="1450295" cy="4994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15957" y="2244564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19300" y="26159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87203" y="1865823"/>
            <a:ext cx="1344856" cy="371250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44.19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87203" y="2253904"/>
            <a:ext cx="1322789" cy="121915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Marie MATINA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44.20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Fatemehgol</a:t>
            </a:r>
            <a:r>
              <a:rPr lang="fr-FR" sz="900" b="1" dirty="0"/>
              <a:t> ABEDI</a:t>
            </a:r>
            <a:br>
              <a:rPr lang="fr-FR" sz="900" b="1" dirty="0"/>
            </a:br>
            <a:r>
              <a:rPr lang="fr-FR" sz="800" b="1" dirty="0">
                <a:solidFill>
                  <a:schemeClr val="tx2"/>
                </a:solidFill>
              </a:rPr>
              <a:t>44.62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800" dirty="0"/>
              <a:t> </a:t>
            </a: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N.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44.55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br>
              <a:rPr lang="fr-FR" sz="900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Mireille VIEUXFORT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Livia DA SILVA AMARAL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N.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  <a:p>
            <a:pPr>
              <a:spcBef>
                <a:spcPts val="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 err="1"/>
              <a:t>Nathalia</a:t>
            </a:r>
            <a:r>
              <a:rPr lang="fr-FR" dirty="0"/>
              <a:t> CARABIN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Cécile GAYE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Marie-Christine DEFER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3" y="2598838"/>
            <a:ext cx="1298652" cy="24717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/>
            <a:r>
              <a:rPr lang="fr-FR" sz="800" b="1" dirty="0" err="1"/>
              <a:t>Hiba</a:t>
            </a:r>
            <a:r>
              <a:rPr lang="fr-FR" sz="800" b="1" dirty="0"/>
              <a:t> NAJM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Yoan KAWOL                         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Léa SETRAKIAN</a:t>
            </a:r>
            <a:br>
              <a:rPr lang="fr-FR" sz="800" b="1" dirty="0"/>
            </a:br>
            <a:endParaRPr lang="fr-FR" sz="8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     </a:t>
            </a:r>
            <a:r>
              <a:rPr lang="fr-FR" sz="800" b="1" dirty="0"/>
              <a:t>Yamina LAOUISSET          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  <a:br>
              <a:rPr lang="fr-FR" sz="800" b="1" dirty="0"/>
            </a:br>
            <a:r>
              <a:rPr lang="fr-FR" sz="800" b="1" dirty="0"/>
              <a:t>Agnès ORTOLI                      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09"/>
            <a:ext cx="1299566" cy="244747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Daniel MATHURINE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44.34</a:t>
            </a:r>
            <a:br>
              <a:rPr lang="fr-FR" sz="800" b="1" dirty="0">
                <a:solidFill>
                  <a:schemeClr val="tx2"/>
                </a:solidFill>
              </a:rPr>
            </a:b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Diana FRANTSUZOVA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/>
              <a:t>Elizangela</a:t>
            </a:r>
            <a:r>
              <a:rPr lang="fr-FR" sz="800" b="1" dirty="0"/>
              <a:t> CROCI                    </a:t>
            </a:r>
            <a:r>
              <a:rPr lang="fr-FR" sz="800" b="1" dirty="0">
                <a:solidFill>
                  <a:schemeClr val="tx2"/>
                </a:solidFill>
              </a:rPr>
              <a:t>44.32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b="1" dirty="0"/>
              <a:t>Michèle BRISSIAUD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b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N.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N.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                               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3861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3010675"/>
            <a:ext cx="1193734" cy="7997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>
                <a:solidFill>
                  <a:schemeClr val="tx2"/>
                </a:solidFill>
              </a:rPr>
              <a:t>Pollyana</a:t>
            </a:r>
            <a:r>
              <a:rPr lang="fr-FR" sz="900" b="1" dirty="0">
                <a:solidFill>
                  <a:schemeClr val="tx2"/>
                </a:solidFill>
              </a:rPr>
              <a:t> DECLIE         </a:t>
            </a:r>
          </a:p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44.44</a:t>
            </a: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091162"/>
            <a:ext cx="1309018" cy="66866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342800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94027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>
                <a:solidFill>
                  <a:schemeClr val="tx2"/>
                </a:solidFill>
              </a:rPr>
              <a:t>Pierrick  ZDUNEK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Référent Apogée 44.64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André POLIDANO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N.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44298"/>
            <a:ext cx="1415088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Responsable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7777860" y="4109767"/>
            <a:ext cx="1225775" cy="9265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828908"/>
            <a:ext cx="1313168" cy="7162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2" y="5034612"/>
            <a:ext cx="1343049" cy="79326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5908</TotalTime>
  <Words>480</Words>
  <Application>Microsoft Macintosh PowerPoint</Application>
  <PresentationFormat>Grand écran</PresentationFormat>
  <Paragraphs>138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AppleSymbols</vt:lpstr>
      <vt:lpstr>Arial</vt:lpstr>
      <vt:lpstr>Calibri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244</cp:revision>
  <cp:lastPrinted>2024-11-12T17:01:05Z</cp:lastPrinted>
  <dcterms:created xsi:type="dcterms:W3CDTF">2020-01-07T10:02:47Z</dcterms:created>
  <dcterms:modified xsi:type="dcterms:W3CDTF">2025-01-20T15:59:36Z</dcterms:modified>
</cp:coreProperties>
</file>