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02" autoAdjust="0"/>
  </p:normalViewPr>
  <p:slideViewPr>
    <p:cSldViewPr snapToGrid="0" snapToObjects="1">
      <p:cViewPr varScale="1">
        <p:scale>
          <a:sx n="138" d="100"/>
          <a:sy n="138" d="100"/>
        </p:scale>
        <p:origin x="230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1.04.2025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18934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N,                       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60483" y="5124125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411198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55959" y="3934552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49941" y="4349305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95378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Mme Fama FALL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Diego LEVY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134" y="2938306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47926" y="3316682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87203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/>
              <a:t>Marie MATINA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44.20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Fatemehgol</a:t>
            </a:r>
            <a:r>
              <a:rPr lang="fr-FR" sz="900" b="1" dirty="0"/>
              <a:t> ABEDI</a:t>
            </a:r>
            <a:br>
              <a:rPr lang="fr-FR" sz="900" b="1" dirty="0"/>
            </a:br>
            <a:r>
              <a:rPr lang="fr-FR" sz="800" b="1" dirty="0">
                <a:solidFill>
                  <a:schemeClr val="tx2"/>
                </a:solidFill>
              </a:rPr>
              <a:t>44.62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 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Lesley SHAKINI</a:t>
            </a: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Mme Mame SALL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 err="1"/>
              <a:t>Nathalia</a:t>
            </a:r>
            <a:r>
              <a:rPr lang="fr-FR" dirty="0"/>
              <a:t> CARABIN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Yoan KAWOL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Léa SETRAKIAN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     </a:t>
            </a:r>
            <a:r>
              <a:rPr lang="fr-FR" sz="800" b="1" dirty="0"/>
              <a:t>Yamina LAOUISSET          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Mona Michelot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             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Lucie  LAPEYRE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7997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6026</TotalTime>
  <Words>501</Words>
  <Application>Microsoft Macintosh PowerPoint</Application>
  <PresentationFormat>Grand écran</PresentationFormat>
  <Paragraphs>145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251</cp:revision>
  <cp:lastPrinted>2025-03-05T09:06:05Z</cp:lastPrinted>
  <dcterms:created xsi:type="dcterms:W3CDTF">2020-01-07T10:02:47Z</dcterms:created>
  <dcterms:modified xsi:type="dcterms:W3CDTF">2025-04-01T15:01:32Z</dcterms:modified>
</cp:coreProperties>
</file>