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</a:t>
            </a:r>
            <a:r>
              <a:rPr lang="fr-FR" sz="900" dirty="0">
                <a:solidFill>
                  <a:srgbClr val="000000"/>
                </a:solidFill>
                <a:latin typeface="Calibri" panose="020F0502020204030204"/>
              </a:rPr>
              <a:t>01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.07.2025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60483" y="5124125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411198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55959" y="3934552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49941" y="4349305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95378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Diego LEVY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134" y="2938306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47926" y="3316682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Fatemehgol</a:t>
            </a:r>
            <a:r>
              <a:rPr lang="fr-FR" sz="900" b="1" dirty="0"/>
              <a:t> ABEDI</a:t>
            </a:r>
            <a:br>
              <a:rPr lang="fr-FR" sz="900" b="1" dirty="0"/>
            </a:br>
            <a:r>
              <a:rPr lang="fr-FR" sz="800" b="1" dirty="0">
                <a:solidFill>
                  <a:schemeClr val="tx2"/>
                </a:solidFill>
              </a:rPr>
              <a:t>44.62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 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Mme Mame SALL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N.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             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 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50989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COMBET.               Léa SETRAKIAN              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696325" y="4164754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6051</TotalTime>
  <Words>507</Words>
  <Application>Microsoft Macintosh PowerPoint</Application>
  <PresentationFormat>Grand écran</PresentationFormat>
  <Paragraphs>149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261</cp:revision>
  <cp:lastPrinted>2025-03-05T09:06:05Z</cp:lastPrinted>
  <dcterms:created xsi:type="dcterms:W3CDTF">2020-01-07T10:02:47Z</dcterms:created>
  <dcterms:modified xsi:type="dcterms:W3CDTF">2025-09-02T08:43:46Z</dcterms:modified>
</cp:coreProperties>
</file>