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7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01/12/2025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01/12/2025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4919322" y="4530421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FACULTÉ DROIT ÉCONOMIE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MAJ 1.12.2025</a:t>
            </a: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N. 45.39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18934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Guillaume RICHARD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Pauline PAILLER.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CMH, 45.31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Delphine DERO-BUGNY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50885" y="5414707"/>
            <a:ext cx="1439754" cy="134695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67640" y="5591494"/>
            <a:ext cx="1425441" cy="1040215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Pierre BERLIOZ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>
                <a:solidFill>
                  <a:srgbClr val="8A1538"/>
                </a:solidFill>
                <a:latin typeface="Calibri" panose="020F0502020204030204"/>
              </a:rPr>
              <a:t>Nicolas MATHEY 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486543" y="2640410"/>
            <a:ext cx="1334422" cy="18895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498078" y="2883644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44324" y="4464754"/>
            <a:ext cx="1435437" cy="17521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61681" y="4680827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6"/>
            <a:ext cx="1450295" cy="86471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Adriana RIZZO-GARCIA</a:t>
            </a:r>
          </a:p>
          <a:p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N.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 de mission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900" dirty="0">
              <a:solidFill>
                <a:schemeClr val="accent3"/>
              </a:solidFill>
            </a:endParaRP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44324" y="3536920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66623" y="3887824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87203" y="1865823"/>
            <a:ext cx="1344856" cy="371250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rgbClr val="FF5C38"/>
                </a:solidFill>
              </a:rPr>
              <a:t>Christine KENMOGNE</a:t>
            </a:r>
            <a:endParaRPr lang="fr-FR" sz="900" dirty="0">
              <a:solidFill>
                <a:schemeClr val="accent5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44.21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098236" y="2253904"/>
            <a:ext cx="1322789" cy="121915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Diana BOUCHET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Claire GELÉ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Shakini</a:t>
            </a:r>
            <a:r>
              <a:rPr lang="fr-FR" sz="900" b="1" dirty="0"/>
              <a:t> LESLEY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Monika LILKOV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Nadjma</a:t>
            </a:r>
            <a:r>
              <a:rPr lang="fr-FR" sz="900" b="1" dirty="0"/>
              <a:t> MAHAMOUD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Mireille VIEUXFORT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endParaRPr lang="fr-FR" sz="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Michaël RUFFRAY  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Livia DA SILVA AMARAL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44.15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Mme Mame SALL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44.40</a:t>
            </a:r>
          </a:p>
          <a:p>
            <a:pPr>
              <a:spcBef>
                <a:spcPts val="0"/>
              </a:spcBef>
            </a:pPr>
            <a:r>
              <a:rPr lang="fr-FR" sz="900" b="1">
                <a:solidFill>
                  <a:schemeClr val="tx2"/>
                </a:solidFill>
              </a:rPr>
              <a:t>Serge LOUDAC</a:t>
            </a:r>
            <a:endParaRPr lang="fr-FR" sz="9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N.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Valérie MORISSE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N.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2" y="2598839"/>
            <a:ext cx="1359181" cy="189003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 lvl="0"/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Hiba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NAJM </a:t>
            </a: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Yoan KAWOL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Rhizlane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ABDELMOUMEN</a:t>
            </a:r>
            <a:br>
              <a:rPr lang="fr-FR" sz="800" b="1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fr-FR" sz="800" dirty="0">
                <a:solidFill>
                  <a:schemeClr val="tx2"/>
                </a:solidFill>
              </a:rPr>
              <a:t>44.72</a:t>
            </a:r>
            <a:br>
              <a:rPr lang="fr-FR" sz="800" b="1" dirty="0"/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Marielle KOFFI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endParaRPr lang="fr-FR" sz="8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Agnès ORTOLI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Fatemehgol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ABEDI </a:t>
            </a: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</a:t>
            </a:r>
            <a:r>
              <a:rPr lang="fr-FR" sz="800" b="1" dirty="0">
                <a:highlight>
                  <a:srgbClr val="FFFF00"/>
                </a:highlight>
              </a:rPr>
              <a:t>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10"/>
            <a:ext cx="1299566" cy="1873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  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Michèle BRISSIAUD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44.87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Mona MICHELOT </a:t>
            </a:r>
            <a:r>
              <a:rPr lang="fr-FR" sz="800" b="1" dirty="0">
                <a:solidFill>
                  <a:schemeClr val="tx2"/>
                </a:solidFill>
              </a:rPr>
              <a:t>44.35</a:t>
            </a:r>
            <a:r>
              <a:rPr lang="fr-FR" sz="800" b="1" dirty="0"/>
              <a:t> 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Awa SY                     Carla ORTIZ-HERVIAS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44.30</a:t>
            </a:r>
            <a:r>
              <a:rPr lang="fr-FR" sz="800" b="1" dirty="0"/>
              <a:t>              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Daniel MATHURINE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44.34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Lucie LAPEYRE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44.33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Elizangela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CROCI                    </a:t>
            </a:r>
            <a:r>
              <a:rPr lang="fr-FR" sz="800" b="1" dirty="0">
                <a:solidFill>
                  <a:schemeClr val="tx2"/>
                </a:solidFill>
              </a:rPr>
              <a:t>44.32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3861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2935511"/>
            <a:ext cx="1193734" cy="87492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/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/>
              <a:t>Pollyana</a:t>
            </a:r>
            <a:r>
              <a:rPr lang="fr-FR" sz="900" b="1" dirty="0"/>
              <a:t> DECLIE         </a:t>
            </a:r>
            <a:r>
              <a:rPr lang="fr-FR" sz="900" dirty="0">
                <a:solidFill>
                  <a:schemeClr val="tx2"/>
                </a:solidFill>
              </a:rPr>
              <a:t>44.44</a:t>
            </a:r>
          </a:p>
          <a:p>
            <a:pPr lvl="0">
              <a:lnSpc>
                <a:spcPct val="80000"/>
              </a:lnSpc>
            </a:pPr>
            <a:r>
              <a:rPr lang="fr-FR" sz="900" b="1" dirty="0"/>
              <a:t>Mme Fama FALL</a:t>
            </a:r>
          </a:p>
          <a:p>
            <a:pPr lvl="0">
              <a:lnSpc>
                <a:spcPct val="80000"/>
              </a:lnSpc>
            </a:pPr>
            <a:endParaRPr lang="fr-FR" sz="900" b="1" dirty="0">
              <a:solidFill>
                <a:schemeClr val="tx2"/>
              </a:solidFill>
            </a:endParaRP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091162"/>
            <a:ext cx="1309018" cy="66866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297937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37910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N.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Manolo CHATELAIN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65823"/>
            <a:ext cx="1415088" cy="38808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 </a:t>
            </a:r>
            <a:r>
              <a:rPr lang="fr-FR" sz="900" dirty="0">
                <a:solidFill>
                  <a:srgbClr val="FF5C38"/>
                </a:solidFill>
              </a:rPr>
              <a:t>44.17   </a:t>
            </a:r>
            <a:r>
              <a:rPr lang="fr-FR" sz="900" b="1" dirty="0">
                <a:solidFill>
                  <a:srgbClr val="FF5C38"/>
                </a:solidFill>
              </a:rPr>
              <a:t>  Léa SETRAKIAN </a:t>
            </a:r>
            <a:r>
              <a:rPr lang="fr-FR" sz="900" dirty="0">
                <a:solidFill>
                  <a:srgbClr val="FF5C38"/>
                </a:solidFill>
              </a:rPr>
              <a:t>44 85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4941951" y="4795773"/>
            <a:ext cx="1225775" cy="29127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968696"/>
            <a:ext cx="1313168" cy="66301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3" y="5150096"/>
            <a:ext cx="1313168" cy="798613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58B992-F2D0-E4B9-8901-1A6D44EE6072}"/>
              </a:ext>
            </a:extLst>
          </p:cNvPr>
          <p:cNvSpPr txBox="1">
            <a:spLocks/>
          </p:cNvSpPr>
          <p:nvPr/>
        </p:nvSpPr>
        <p:spPr>
          <a:xfrm>
            <a:off x="3531936" y="4542170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Référent scolarité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0C94598-C258-BB89-C3BE-C3884F80E063}"/>
              </a:ext>
            </a:extLst>
          </p:cNvPr>
          <p:cNvSpPr txBox="1">
            <a:spLocks/>
          </p:cNvSpPr>
          <p:nvPr/>
        </p:nvSpPr>
        <p:spPr>
          <a:xfrm>
            <a:off x="3531936" y="4798789"/>
            <a:ext cx="1193734" cy="29662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Anicet QUENTIN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44.18</a:t>
            </a: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0A49B7A9-3A41-8B86-83B1-57E04828689D}"/>
              </a:ext>
            </a:extLst>
          </p:cNvPr>
          <p:cNvSpPr txBox="1">
            <a:spLocks/>
          </p:cNvSpPr>
          <p:nvPr/>
        </p:nvSpPr>
        <p:spPr>
          <a:xfrm>
            <a:off x="7729929" y="4096201"/>
            <a:ext cx="1193734" cy="38760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 </a:t>
            </a:r>
            <a:r>
              <a:rPr lang="fr-FR" sz="900" b="1" dirty="0"/>
              <a:t>Yamina LAOUISSET</a:t>
            </a:r>
          </a:p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44.07         </a:t>
            </a:r>
            <a:r>
              <a:rPr lang="fr-FR" sz="900" b="1" dirty="0"/>
              <a:t> 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327C9F37-983E-5601-3DB4-2E73B9F71941}"/>
              </a:ext>
            </a:extLst>
          </p:cNvPr>
          <p:cNvSpPr txBox="1">
            <a:spLocks/>
          </p:cNvSpPr>
          <p:nvPr/>
        </p:nvSpPr>
        <p:spPr>
          <a:xfrm>
            <a:off x="7720259" y="3861861"/>
            <a:ext cx="1193734" cy="18234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Gestion des Alumni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4DBF887A-C672-033B-E7D2-1375BBFC8A58}"/>
              </a:ext>
            </a:extLst>
          </p:cNvPr>
          <p:cNvSpPr txBox="1">
            <a:spLocks/>
          </p:cNvSpPr>
          <p:nvPr/>
        </p:nvSpPr>
        <p:spPr>
          <a:xfrm>
            <a:off x="1926478" y="2512570"/>
            <a:ext cx="1343049" cy="862325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45.39</a:t>
            </a:r>
            <a:br>
              <a:rPr lang="fr-FR" dirty="0"/>
            </a:br>
            <a:r>
              <a:rPr lang="fr-FR" dirty="0"/>
              <a:t>Responsable du Partenariat et de la valorisation de la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6071</TotalTime>
  <Words>526</Words>
  <Application>Microsoft Macintosh PowerPoint</Application>
  <PresentationFormat>Grand écran</PresentationFormat>
  <Paragraphs>149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AppleSymbols</vt:lpstr>
      <vt:lpstr>Arial</vt:lpstr>
      <vt:lpstr>Calibri</vt:lpstr>
      <vt:lpstr>Helvetica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265</cp:revision>
  <cp:lastPrinted>2025-03-05T09:06:05Z</cp:lastPrinted>
  <dcterms:created xsi:type="dcterms:W3CDTF">2020-01-07T10:02:47Z</dcterms:created>
  <dcterms:modified xsi:type="dcterms:W3CDTF">2025-12-01T16:05:17Z</dcterms:modified>
</cp:coreProperties>
</file>