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2.03.2026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N.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18934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Guillaume RICHARD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Pauline PAILLER.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CMH, 45.31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Delphine DERO-BUGNY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50885" y="5414707"/>
            <a:ext cx="1439754" cy="13469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591494"/>
            <a:ext cx="1425441" cy="1040215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Pierre BERLIOZ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>
                <a:solidFill>
                  <a:srgbClr val="8A1538"/>
                </a:solidFill>
                <a:latin typeface="Calibri" panose="020F0502020204030204"/>
              </a:rPr>
              <a:t>Nicolas MATHEY 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486543" y="2640410"/>
            <a:ext cx="1334422" cy="1889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498078" y="2883644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Audrey IRASTORZA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44324" y="4464754"/>
            <a:ext cx="1435437" cy="17521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61681" y="4680827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86471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Adriana RIZZO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N.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324" y="3536920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66623" y="38878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98236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Shakini</a:t>
            </a:r>
            <a:r>
              <a:rPr lang="fr-FR" sz="900" b="1" dirty="0"/>
              <a:t> LESLEY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Monika LILKOV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Nadjma</a:t>
            </a:r>
            <a:r>
              <a:rPr lang="fr-FR" sz="900" b="1" dirty="0"/>
              <a:t> MAHAMOUD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Willy UNG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Serge LOUDAC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N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Laureen THUNY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N.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Valérie MORISSE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Yoan KAWOL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Rhizlane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ABDELMOUMEN</a:t>
            </a:r>
            <a:br>
              <a:rPr lang="fr-FR" sz="800" b="1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fr-FR" sz="800" dirty="0">
                <a:solidFill>
                  <a:schemeClr val="tx2"/>
                </a:solidFill>
              </a:rPr>
              <a:t>44.72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Fatemehgol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ABEDI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Mona MICHELOT </a:t>
            </a: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       </a:t>
            </a: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             Carla ORTIZ-HERVIAS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  44.88  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Lucie LAPEYRE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5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candidat, </a:t>
            </a:r>
            <a:r>
              <a:rPr lang="fr-FR" sz="900" b="1" dirty="0" err="1">
                <a:solidFill>
                  <a:schemeClr val="bg1"/>
                </a:solidFill>
              </a:rPr>
              <a:t>MonMaster</a:t>
            </a:r>
            <a:r>
              <a:rPr lang="fr-FR" sz="900" b="1" dirty="0">
                <a:solidFill>
                  <a:schemeClr val="bg1"/>
                </a:solidFill>
              </a:rPr>
              <a:t>, IEJ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2935511"/>
            <a:ext cx="1193734" cy="8749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</a:p>
          <a:p>
            <a:pPr lvl="0">
              <a:lnSpc>
                <a:spcPct val="80000"/>
              </a:lnSpc>
            </a:pPr>
            <a:r>
              <a:rPr lang="fr-FR" sz="900" b="1" dirty="0"/>
              <a:t>Mme Fama FALL</a:t>
            </a:r>
          </a:p>
          <a:p>
            <a:pPr lvl="0">
              <a:lnSpc>
                <a:spcPct val="80000"/>
              </a:lnSpc>
            </a:pP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231546"/>
            <a:ext cx="1309018" cy="52828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endParaRPr lang="fr-FR" sz="800" b="1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379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65823"/>
            <a:ext cx="1415088" cy="38808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 </a:t>
            </a:r>
            <a:r>
              <a:rPr lang="fr-FR" sz="900" dirty="0">
                <a:solidFill>
                  <a:srgbClr val="FF5C38"/>
                </a:solidFill>
              </a:rPr>
              <a:t>44.17   </a:t>
            </a:r>
            <a:r>
              <a:rPr lang="fr-FR" sz="900" b="1" dirty="0">
                <a:solidFill>
                  <a:srgbClr val="FF5C38"/>
                </a:solidFill>
              </a:rPr>
              <a:t>  Léa SETRAKIAN </a:t>
            </a:r>
            <a:r>
              <a:rPr lang="fr-FR" sz="900" dirty="0">
                <a:solidFill>
                  <a:srgbClr val="FF5C38"/>
                </a:solidFill>
              </a:rPr>
              <a:t>44 85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A49B7A9-3A41-8B86-83B1-57E04828689D}"/>
              </a:ext>
            </a:extLst>
          </p:cNvPr>
          <p:cNvSpPr txBox="1">
            <a:spLocks/>
          </p:cNvSpPr>
          <p:nvPr/>
        </p:nvSpPr>
        <p:spPr>
          <a:xfrm>
            <a:off x="7729929" y="4096201"/>
            <a:ext cx="1193734" cy="3876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 </a:t>
            </a:r>
            <a:r>
              <a:rPr lang="fr-FR" sz="900" b="1" dirty="0"/>
              <a:t>Yamina LAOUISSET</a:t>
            </a:r>
          </a:p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44.07         </a:t>
            </a:r>
            <a:r>
              <a:rPr lang="fr-FR" sz="900" b="1" dirty="0"/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327C9F37-983E-5601-3DB4-2E73B9F71941}"/>
              </a:ext>
            </a:extLst>
          </p:cNvPr>
          <p:cNvSpPr txBox="1">
            <a:spLocks/>
          </p:cNvSpPr>
          <p:nvPr/>
        </p:nvSpPr>
        <p:spPr>
          <a:xfrm>
            <a:off x="7720259" y="3861861"/>
            <a:ext cx="1193734" cy="1823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Gestion des Alumni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4DBF887A-C672-033B-E7D2-1375BBFC8A58}"/>
              </a:ext>
            </a:extLst>
          </p:cNvPr>
          <p:cNvSpPr txBox="1">
            <a:spLocks/>
          </p:cNvSpPr>
          <p:nvPr/>
        </p:nvSpPr>
        <p:spPr>
          <a:xfrm>
            <a:off x="1926478" y="2512570"/>
            <a:ext cx="1343049" cy="86232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Responsable du Partenariat et de la valorisation de la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6082</TotalTime>
  <Words>525</Words>
  <Application>Microsoft Macintosh PowerPoint</Application>
  <PresentationFormat>Grand écran</PresentationFormat>
  <Paragraphs>150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274</cp:revision>
  <cp:lastPrinted>2025-03-05T09:06:05Z</cp:lastPrinted>
  <dcterms:created xsi:type="dcterms:W3CDTF">2020-01-07T10:02:47Z</dcterms:created>
  <dcterms:modified xsi:type="dcterms:W3CDTF">2026-03-02T14:48:55Z</dcterms:modified>
</cp:coreProperties>
</file>