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01.06.2026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Emma GYOMLAI 45.38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07884" y="3945079"/>
            <a:ext cx="1366037" cy="120501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Guillaume RICHARD,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50885" y="5414707"/>
            <a:ext cx="1439754" cy="13469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591494"/>
            <a:ext cx="1425441" cy="1040215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8A15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486543" y="2640410"/>
            <a:ext cx="1334422" cy="1889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498078" y="2883644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Audrey IRASTORZA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44324" y="4464754"/>
            <a:ext cx="1435437" cy="17521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61681" y="4680827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86471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Adriana RIZZO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324" y="3536920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66623" y="38878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Nadjma</a:t>
            </a:r>
            <a:r>
              <a:rPr lang="fr-FR" sz="900" b="1" dirty="0"/>
              <a:t> MAHAMOUD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Willy UNG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44.46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N.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Fatma MASSOT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44.14 - 44.15</a:t>
            </a:r>
          </a:p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Lacine</a:t>
            </a:r>
            <a:r>
              <a:rPr lang="fr-FR" sz="900" b="1" dirty="0">
                <a:solidFill>
                  <a:schemeClr val="tx2"/>
                </a:solidFill>
              </a:rPr>
              <a:t> DIARASSOUBA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44.40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Laureen THUNY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N.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N. 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Fatemehgol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ABEDI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</a:t>
            </a: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  44.88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5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candidat, </a:t>
            </a:r>
            <a:r>
              <a:rPr lang="fr-FR" sz="900" b="1" dirty="0" err="1">
                <a:solidFill>
                  <a:schemeClr val="bg1"/>
                </a:solidFill>
              </a:rPr>
              <a:t>MonMaster</a:t>
            </a:r>
            <a:r>
              <a:rPr lang="fr-FR" sz="900" b="1" dirty="0">
                <a:solidFill>
                  <a:schemeClr val="bg1"/>
                </a:solidFill>
              </a:rPr>
              <a:t>, IEJ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231546"/>
            <a:ext cx="1309018" cy="5282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fr-FR" sz="800" b="1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379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65823"/>
            <a:ext cx="1415088" cy="38808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 </a:t>
            </a:r>
            <a:r>
              <a:rPr lang="fr-FR" sz="900" dirty="0">
                <a:solidFill>
                  <a:srgbClr val="FF5C38"/>
                </a:solidFill>
              </a:rPr>
              <a:t>44.17   </a:t>
            </a:r>
            <a:r>
              <a:rPr lang="fr-FR" sz="900" b="1" dirty="0">
                <a:solidFill>
                  <a:srgbClr val="FF5C38"/>
                </a:solidFill>
              </a:rPr>
              <a:t>  Léa SETRAKIAN </a:t>
            </a:r>
            <a:r>
              <a:rPr lang="fr-FR" sz="900" dirty="0">
                <a:solidFill>
                  <a:srgbClr val="FF5C38"/>
                </a:solidFill>
              </a:rPr>
              <a:t>44 85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729929" y="4096201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DBF887A-C672-033B-E7D2-1375BBFC8A58}"/>
              </a:ext>
            </a:extLst>
          </p:cNvPr>
          <p:cNvSpPr txBox="1">
            <a:spLocks/>
          </p:cNvSpPr>
          <p:nvPr/>
        </p:nvSpPr>
        <p:spPr>
          <a:xfrm>
            <a:off x="1926478" y="2512570"/>
            <a:ext cx="1343049" cy="86232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Responsable du Partenariat et de la valorisation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6097</TotalTime>
  <Words>523</Words>
  <Application>Microsoft Macintosh PowerPoint</Application>
  <PresentationFormat>Grand écran</PresentationFormat>
  <Paragraphs>151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282</cp:revision>
  <cp:lastPrinted>2026-05-26T09:25:30Z</cp:lastPrinted>
  <dcterms:created xsi:type="dcterms:W3CDTF">2020-01-07T10:02:47Z</dcterms:created>
  <dcterms:modified xsi:type="dcterms:W3CDTF">2026-05-29T08:39:29Z</dcterms:modified>
</cp:coreProperties>
</file>